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A13DC-2ADC-A141-B9BE-84D322B8D61B}" type="datetimeFigureOut">
              <a:rPr lang="en-US" smtClean="0"/>
              <a:t>1/12/16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A5DCA-8DDE-8645-AB2D-261DF69F77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192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9AB2-35D8-1343-8EA7-5A32B864ABE1}" type="datetimeFigureOut">
              <a:rPr lang="en-US" smtClean="0"/>
              <a:t>1/12/16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75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9AB2-35D8-1343-8EA7-5A32B864ABE1}" type="datetimeFigureOut">
              <a:rPr lang="en-US" smtClean="0"/>
              <a:t>1/12/16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114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9AB2-35D8-1343-8EA7-5A32B864ABE1}" type="datetimeFigureOut">
              <a:rPr lang="en-US" smtClean="0"/>
              <a:t>1/12/16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191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9AB2-35D8-1343-8EA7-5A32B864ABE1}" type="datetimeFigureOut">
              <a:rPr lang="en-US" smtClean="0"/>
              <a:t>1/12/16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368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9AB2-35D8-1343-8EA7-5A32B864ABE1}" type="datetimeFigureOut">
              <a:rPr lang="en-US" smtClean="0"/>
              <a:t>1/12/16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971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9AB2-35D8-1343-8EA7-5A32B864ABE1}" type="datetimeFigureOut">
              <a:rPr lang="en-US" smtClean="0"/>
              <a:t>1/12/16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16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9AB2-35D8-1343-8EA7-5A32B864ABE1}" type="datetimeFigureOut">
              <a:rPr lang="en-US" smtClean="0"/>
              <a:t>1/12/16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834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9AB2-35D8-1343-8EA7-5A32B864ABE1}" type="datetimeFigureOut">
              <a:rPr lang="en-US" smtClean="0"/>
              <a:t>1/12/16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66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9AB2-35D8-1343-8EA7-5A32B864ABE1}" type="datetimeFigureOut">
              <a:rPr lang="en-US" smtClean="0"/>
              <a:t>1/12/16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45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9AB2-35D8-1343-8EA7-5A32B864ABE1}" type="datetimeFigureOut">
              <a:rPr lang="en-US" smtClean="0"/>
              <a:t>1/12/16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99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9AB2-35D8-1343-8EA7-5A32B864ABE1}" type="datetimeFigureOut">
              <a:rPr lang="en-US" smtClean="0"/>
              <a:t>1/12/16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90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49AB2-35D8-1343-8EA7-5A32B864ABE1}" type="datetimeFigureOut">
              <a:rPr lang="en-US" smtClean="0"/>
              <a:t>1/12/16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extShape 1"/>
          <p:cNvSpPr txBox="1"/>
          <p:nvPr/>
        </p:nvSpPr>
        <p:spPr>
          <a:xfrm>
            <a:off x="457200" y="0"/>
            <a:ext cx="8229600" cy="11397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1"/>
          <a:lstStyle/>
          <a:p>
            <a:pPr algn="ctr"/>
            <a:r>
              <a:rPr lang="en-US" sz="4400" dirty="0">
                <a:solidFill>
                  <a:srgbClr val="FFFFFF"/>
                </a:solidFill>
                <a:latin typeface="Arial"/>
              </a:rPr>
              <a:t>Employment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242" name="TextShape 2"/>
          <p:cNvSpPr txBox="1"/>
          <p:nvPr/>
        </p:nvSpPr>
        <p:spPr>
          <a:xfrm>
            <a:off x="457200" y="1599840"/>
            <a:ext cx="8229600" cy="4707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endParaRPr/>
          </a:p>
        </p:txBody>
      </p:sp>
      <p:pic>
        <p:nvPicPr>
          <p:cNvPr id="243" name="Picture 242"/>
          <p:cNvPicPr/>
          <p:nvPr/>
        </p:nvPicPr>
        <p:blipFill>
          <a:blip r:embed="rId3"/>
          <a:stretch/>
        </p:blipFill>
        <p:spPr>
          <a:xfrm>
            <a:off x="685800" y="1143000"/>
            <a:ext cx="7191360" cy="5715000"/>
          </a:xfrm>
          <a:prstGeom prst="rect">
            <a:avLst/>
          </a:prstGeom>
          <a:ln>
            <a:noFill/>
          </a:ln>
        </p:spPr>
      </p:pic>
      <p:sp>
        <p:nvSpPr>
          <p:cNvPr id="5" name="TextShape 1"/>
          <p:cNvSpPr txBox="1"/>
          <p:nvPr/>
        </p:nvSpPr>
        <p:spPr>
          <a:xfrm>
            <a:off x="609600" y="152400"/>
            <a:ext cx="8229600" cy="11397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1"/>
          <a:lstStyle/>
          <a:p>
            <a:pPr algn="ctr"/>
            <a:r>
              <a:rPr lang="en-US" sz="4400" dirty="0">
                <a:latin typeface="Arial"/>
              </a:rPr>
              <a:t>Employment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84534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/>
          <a:stretch/>
        </p:blipFill>
        <p:spPr>
          <a:xfrm>
            <a:off x="403723" y="1170052"/>
            <a:ext cx="8429887" cy="5981609"/>
          </a:xfrm>
          <a:prstGeom prst="rect">
            <a:avLst/>
          </a:prstGeom>
          <a:ln>
            <a:noFill/>
          </a:ln>
        </p:spPr>
      </p:pic>
      <p:sp>
        <p:nvSpPr>
          <p:cNvPr id="5" name="TextShape 1"/>
          <p:cNvSpPr txBox="1"/>
          <p:nvPr/>
        </p:nvSpPr>
        <p:spPr>
          <a:xfrm>
            <a:off x="457200" y="277920"/>
            <a:ext cx="8229600" cy="11397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1"/>
          <a:lstStyle/>
          <a:p>
            <a:pPr algn="ctr"/>
            <a:r>
              <a:rPr lang="en-US" sz="4400" dirty="0">
                <a:latin typeface="Arial"/>
              </a:rPr>
              <a:t>Farm Prices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3021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704" y="274638"/>
            <a:ext cx="8643656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U.S. public debt (as a percentage of GDP)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704" y="1600200"/>
            <a:ext cx="8371096" cy="492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056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0000"/>
                </a:solidFill>
                <a:latin typeface="Arial"/>
              </a:rPr>
              <a:t>Did the New Deal work?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/>
        </p:blipFill>
        <p:spPr>
          <a:xfrm>
            <a:off x="457199" y="1021625"/>
            <a:ext cx="8005185" cy="556371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3291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21</Words>
  <Application>Microsoft Macintosh PowerPoint</Application>
  <PresentationFormat>On-screen Show (4:3)</PresentationFormat>
  <Paragraphs>5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U.S. public debt (as a percentage of GDP)</vt:lpstr>
      <vt:lpstr>Did the New Deal work?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 Lambek</dc:creator>
  <cp:lastModifiedBy>Dom Lambek</cp:lastModifiedBy>
  <cp:revision>1</cp:revision>
  <dcterms:created xsi:type="dcterms:W3CDTF">2016-01-12T14:53:29Z</dcterms:created>
  <dcterms:modified xsi:type="dcterms:W3CDTF">2016-01-12T14:57:29Z</dcterms:modified>
</cp:coreProperties>
</file>